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B6D-10DE-4D71-9BDA-8D76F2DA06DD}" type="datetimeFigureOut">
              <a:rPr lang="it-IT" smtClean="0"/>
              <a:t>12/10/2012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161D-9229-4B75-97E7-ED6D17E7B9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B6D-10DE-4D71-9BDA-8D76F2DA06DD}" type="datetimeFigureOut">
              <a:rPr lang="it-IT" smtClean="0"/>
              <a:t>12/10/2012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161D-9229-4B75-97E7-ED6D17E7B9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B6D-10DE-4D71-9BDA-8D76F2DA06DD}" type="datetimeFigureOut">
              <a:rPr lang="it-IT" smtClean="0"/>
              <a:t>12/10/2012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161D-9229-4B75-97E7-ED6D17E7B9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B6D-10DE-4D71-9BDA-8D76F2DA06DD}" type="datetimeFigureOut">
              <a:rPr lang="it-IT" smtClean="0"/>
              <a:t>12/10/2012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161D-9229-4B75-97E7-ED6D17E7B9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B6D-10DE-4D71-9BDA-8D76F2DA06DD}" type="datetimeFigureOut">
              <a:rPr lang="it-IT" smtClean="0"/>
              <a:t>12/10/2012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161D-9229-4B75-97E7-ED6D17E7B9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B6D-10DE-4D71-9BDA-8D76F2DA06DD}" type="datetimeFigureOut">
              <a:rPr lang="it-IT" smtClean="0"/>
              <a:t>12/10/2012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161D-9229-4B75-97E7-ED6D17E7B9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B6D-10DE-4D71-9BDA-8D76F2DA06DD}" type="datetimeFigureOut">
              <a:rPr lang="it-IT" smtClean="0"/>
              <a:t>12/10/2012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161D-9229-4B75-97E7-ED6D17E7B9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B6D-10DE-4D71-9BDA-8D76F2DA06DD}" type="datetimeFigureOut">
              <a:rPr lang="it-IT" smtClean="0"/>
              <a:t>12/10/2012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161D-9229-4B75-97E7-ED6D17E7B9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B6D-10DE-4D71-9BDA-8D76F2DA06DD}" type="datetimeFigureOut">
              <a:rPr lang="it-IT" smtClean="0"/>
              <a:t>12/10/2012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161D-9229-4B75-97E7-ED6D17E7B9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B6D-10DE-4D71-9BDA-8D76F2DA06DD}" type="datetimeFigureOut">
              <a:rPr lang="it-IT" smtClean="0"/>
              <a:t>12/10/2012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161D-9229-4B75-97E7-ED6D17E7B9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BB6D-10DE-4D71-9BDA-8D76F2DA06DD}" type="datetimeFigureOut">
              <a:rPr lang="it-IT" smtClean="0"/>
              <a:t>12/10/2012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161D-9229-4B75-97E7-ED6D17E7B9B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BB6D-10DE-4D71-9BDA-8D76F2DA06DD}" type="datetimeFigureOut">
              <a:rPr lang="it-IT" smtClean="0"/>
              <a:t>12/10/2012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E161D-9229-4B75-97E7-ED6D17E7B9B6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162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99"/>
                    </a:gs>
                    <a:gs pos="19000">
                      <a:srgbClr val="1170FF"/>
                    </a:gs>
                    <a:gs pos="28999">
                      <a:srgbClr val="3333CC"/>
                    </a:gs>
                    <a:gs pos="39999">
                      <a:srgbClr val="2E6792"/>
                    </a:gs>
                    <a:gs pos="53000">
                      <a:srgbClr val="9999FF"/>
                    </a:gs>
                    <a:gs pos="84000">
                      <a:srgbClr val="00CCCC"/>
                    </a:gs>
                    <a:gs pos="100000">
                      <a:srgbClr val="3399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Sabato 19 maggio</a:t>
            </a:r>
          </a:p>
          <a:p>
            <a:pPr algn="ctr"/>
            <a:endParaRPr lang="it-IT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6699"/>
                  </a:gs>
                  <a:gs pos="19000">
                    <a:srgbClr val="1170FF"/>
                  </a:gs>
                  <a:gs pos="28999">
                    <a:srgbClr val="3333CC"/>
                  </a:gs>
                  <a:gs pos="39999">
                    <a:srgbClr val="2E6792"/>
                  </a:gs>
                  <a:gs pos="53000">
                    <a:srgbClr val="9999FF"/>
                  </a:gs>
                  <a:gs pos="84000">
                    <a:srgbClr val="00CCCC"/>
                  </a:gs>
                  <a:gs pos="100000">
                    <a:srgbClr val="3399FF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endParaRPr lang="it-IT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6699"/>
                  </a:gs>
                  <a:gs pos="19000">
                    <a:srgbClr val="1170FF"/>
                  </a:gs>
                  <a:gs pos="28999">
                    <a:srgbClr val="3333CC"/>
                  </a:gs>
                  <a:gs pos="39999">
                    <a:srgbClr val="2E6792"/>
                  </a:gs>
                  <a:gs pos="53000">
                    <a:srgbClr val="9999FF"/>
                  </a:gs>
                  <a:gs pos="84000">
                    <a:srgbClr val="00CCCC"/>
                  </a:gs>
                  <a:gs pos="100000">
                    <a:srgbClr val="3399FF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endParaRPr lang="it-IT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6699"/>
                  </a:gs>
                  <a:gs pos="19000">
                    <a:srgbClr val="1170FF"/>
                  </a:gs>
                  <a:gs pos="28999">
                    <a:srgbClr val="3333CC"/>
                  </a:gs>
                  <a:gs pos="39999">
                    <a:srgbClr val="2E6792"/>
                  </a:gs>
                  <a:gs pos="53000">
                    <a:srgbClr val="9999FF"/>
                  </a:gs>
                  <a:gs pos="84000">
                    <a:srgbClr val="00CCCC"/>
                  </a:gs>
                  <a:gs pos="100000">
                    <a:srgbClr val="3399FF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it-IT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99"/>
                    </a:gs>
                    <a:gs pos="19000">
                      <a:srgbClr val="1170FF"/>
                    </a:gs>
                    <a:gs pos="28999">
                      <a:srgbClr val="3333CC"/>
                    </a:gs>
                    <a:gs pos="39999">
                      <a:srgbClr val="2E6792"/>
                    </a:gs>
                    <a:gs pos="53000">
                      <a:srgbClr val="9999FF"/>
                    </a:gs>
                    <a:gs pos="84000">
                      <a:srgbClr val="00CCCC"/>
                    </a:gs>
                    <a:gs pos="100000">
                      <a:srgbClr val="3399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ore 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DSC02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286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DSC02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848600" cy="61912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P5180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4343400" cy="3257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511" name="Picture 7" descr="P5180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48000"/>
            <a:ext cx="4267200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1512" name="Picture 8" descr="P5180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0"/>
            <a:ext cx="3657600" cy="2971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2476500" cy="1312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2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Mercato europeo</a:t>
            </a:r>
          </a:p>
          <a:p>
            <a:pPr algn="ctr"/>
            <a:r>
              <a:rPr lang="it-IT" sz="2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in Europadorf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SC02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1531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914400" y="4800600"/>
            <a:ext cx="2828925" cy="15462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2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Musica </a:t>
            </a:r>
          </a:p>
          <a:p>
            <a:pPr algn="ctr"/>
            <a:r>
              <a:rPr lang="it-IT" sz="32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"Banda di Ornon"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SC02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"/>
            <a:ext cx="426720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582" name="Picture 6" descr="IMG_4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4038600" cy="3028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4583" name="Picture 7" descr="DSCF27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00400"/>
            <a:ext cx="5486400" cy="3657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0" y="3657600"/>
            <a:ext cx="39624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2400" i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CC00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Impact"/>
              </a:rPr>
              <a:t>Giochi,incontri ..</a:t>
            </a:r>
          </a:p>
          <a:p>
            <a:pPr algn="ctr"/>
            <a:r>
              <a:rPr lang="it-IT" sz="2400" i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CC00"/>
                    </a:gs>
                    <a:gs pos="100000">
                      <a:srgbClr val="0000FF"/>
                    </a:gs>
                  </a:gsLst>
                  <a:lin ang="2700000" scaled="1"/>
                </a:gradFill>
                <a:latin typeface="Impact"/>
              </a:rPr>
              <a:t> conversazioni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DSCF2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2819400" cy="5029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6629" name="Picture 5" descr="P51800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600450"/>
            <a:ext cx="4343400" cy="32575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6630" name="Picture 6" descr="P51800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0"/>
            <a:ext cx="4038600" cy="3713163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3600450" cy="21637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2400" i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Corpo di ballo</a:t>
            </a:r>
          </a:p>
          <a:p>
            <a:pPr algn="ctr"/>
            <a:r>
              <a:rPr lang="it-IT" sz="2400" i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" Majorettes" </a:t>
            </a:r>
          </a:p>
          <a:p>
            <a:pPr algn="ctr"/>
            <a:r>
              <a:rPr lang="it-IT" sz="2400" i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di Kosmonosy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P51800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262813" cy="46482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010400" cy="15462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2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Coro di voci bianche"</a:t>
            </a:r>
          </a:p>
          <a:p>
            <a:pPr algn="ctr"/>
            <a:r>
              <a:rPr lang="it-IT" sz="32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Jitrenky ZS Kosmonosy"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DSCF2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5791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2773" name="WordArt 5" descr="70%"/>
          <p:cNvSpPr>
            <a:spLocks noChangeArrowheads="1" noChangeShapeType="1" noTextEdit="1"/>
          </p:cNvSpPr>
          <p:nvPr/>
        </p:nvSpPr>
        <p:spPr bwMode="auto">
          <a:xfrm>
            <a:off x="304800" y="5791200"/>
            <a:ext cx="5867400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i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pattFill prst="pct70">
                  <a:fgClr>
                    <a:srgbClr val="FF0000"/>
                  </a:fgClr>
                  <a:bgClr>
                    <a:srgbClr val="FFFF66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Ore 13: Pranzo all'aperto"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 descr="Diagonali larghe verso l'alto"/>
          <p:cNvSpPr>
            <a:spLocks noChangeArrowheads="1" noChangeShapeType="1" noTextEdit="1"/>
          </p:cNvSpPr>
          <p:nvPr/>
        </p:nvSpPr>
        <p:spPr bwMode="auto">
          <a:xfrm>
            <a:off x="1143000" y="1600200"/>
            <a:ext cx="6477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pattFill prst="wdUpDiag">
                  <a:fgClr>
                    <a:srgbClr val="FF9900"/>
                  </a:fgClr>
                  <a:bgClr>
                    <a:srgbClr val="FF3300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omic Sans MS"/>
              </a:rPr>
              <a:t>Ore  14</a:t>
            </a:r>
          </a:p>
          <a:p>
            <a:pPr algn="ctr"/>
            <a:endParaRPr lang="it-IT" sz="2000" kern="10">
              <a:ln w="9525">
                <a:solidFill>
                  <a:srgbClr val="000080"/>
                </a:solidFill>
                <a:round/>
                <a:headEnd/>
                <a:tailEnd/>
              </a:ln>
              <a:pattFill prst="wdUpDiag">
                <a:fgClr>
                  <a:srgbClr val="FF9900"/>
                </a:fgClr>
                <a:bgClr>
                  <a:srgbClr val="FF3300"/>
                </a:bgClr>
              </a:patt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Comic Sans MS"/>
            </a:endParaRPr>
          </a:p>
          <a:p>
            <a:pPr algn="ctr"/>
            <a:r>
              <a:rPr lang="it-IT" sz="20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pattFill prst="wdUpDiag">
                  <a:fgClr>
                    <a:srgbClr val="FF9900"/>
                  </a:fgClr>
                  <a:bgClr>
                    <a:srgbClr val="FF3300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omic Sans MS"/>
              </a:rPr>
              <a:t>Lanfranco Brusaferro </a:t>
            </a:r>
          </a:p>
          <a:p>
            <a:pPr algn="ctr"/>
            <a:r>
              <a:rPr lang="it-IT" sz="20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pattFill prst="wdUpDiag">
                  <a:fgClr>
                    <a:srgbClr val="FF9900"/>
                  </a:fgClr>
                  <a:bgClr>
                    <a:srgbClr val="FF3300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Comic Sans MS"/>
              </a:rPr>
              <a:t>Artista di "Arte pirografica"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DSC02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05800" cy="622935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53</Words>
  <Application>Microsoft Office PowerPoint</Application>
  <PresentationFormat>Presentazione su schermo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Ivo</dc:creator>
  <cp:lastModifiedBy>Ivo</cp:lastModifiedBy>
  <cp:revision>2</cp:revision>
  <dcterms:created xsi:type="dcterms:W3CDTF">2012-10-12T11:06:23Z</dcterms:created>
  <dcterms:modified xsi:type="dcterms:W3CDTF">2012-10-12T11:18:07Z</dcterms:modified>
</cp:coreProperties>
</file>